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A1B92AB-3846-4E15-924C-AD0830871730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2A23F69-ACCA-4370-A8DF-3ABE86717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Рассказ о слове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8" y="50131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Медведева Диана, 3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7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Загадка: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Без рук без ног, а ворота открывает.</a:t>
            </a:r>
            <a:endParaRPr lang="ru-RU" sz="7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84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2016224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Предложения с этим словом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204864"/>
            <a:ext cx="7931224" cy="392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Ветер на море гуляет.</a:t>
            </a:r>
          </a:p>
        </p:txBody>
      </p:sp>
    </p:spTree>
    <p:extLst>
      <p:ext uri="{BB962C8B-B14F-4D97-AF65-F5344CB8AC3E}">
        <p14:creationId xmlns:p14="http://schemas.microsoft.com/office/powerpoint/2010/main" xmlns="" val="20661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Слово-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Ветер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556792"/>
            <a:ext cx="8085584" cy="430993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109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0900" b="1" dirty="0" smtClean="0">
                <a:latin typeface="Times New Roman" pitchFamily="18" charset="0"/>
                <a:cs typeface="Times New Roman" pitchFamily="18" charset="0"/>
              </a:rPr>
              <a:t>Произносим:</a:t>
            </a:r>
          </a:p>
          <a:p>
            <a:pPr marL="0" indent="0">
              <a:buNone/>
            </a:pPr>
            <a:r>
              <a:rPr lang="ru-RU" sz="10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9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 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1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 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р)</a:t>
            </a:r>
            <a:endParaRPr lang="ru-RU" sz="13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2000" b="1" dirty="0" smtClean="0">
                <a:latin typeface="Times New Roman" pitchFamily="18" charset="0"/>
                <a:cs typeface="Times New Roman" pitchFamily="18" charset="0"/>
              </a:rPr>
              <a:t>Записываем:</a:t>
            </a:r>
          </a:p>
          <a:p>
            <a:pPr marL="0" indent="0">
              <a:buNone/>
            </a:pPr>
            <a:r>
              <a:rPr lang="ru-RU" sz="13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             в</a:t>
            </a:r>
            <a:r>
              <a:rPr lang="ru-RU" sz="1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3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3900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marL="0" indent="0">
              <a:buNone/>
            </a:pPr>
            <a:r>
              <a:rPr lang="ru-RU" sz="85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5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85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9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2840" cy="165618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Лексическое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   значение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72816"/>
            <a:ext cx="7778824" cy="394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Перемещение воздуха в горизонтальном направлении.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1988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Однокоренные слова: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Ветерок, ветряный, </a:t>
            </a:r>
          </a:p>
          <a:p>
            <a:pPr marL="0" indent="0">
              <a:buNone/>
            </a:pPr>
            <a:r>
              <a:rPr lang="ru-RU" sz="6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Обветренный.</a:t>
            </a:r>
            <a:endParaRPr lang="ru-RU" sz="6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7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Синонимы: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Вьюга, метель, ураган.</a:t>
            </a:r>
            <a:endParaRPr lang="ru-RU" sz="7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9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Антонимы: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628800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Безветрие, штиль</a:t>
            </a:r>
            <a:endParaRPr lang="ru-RU" sz="7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62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разеологизм: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Ветер в голове</a:t>
            </a:r>
          </a:p>
          <a:p>
            <a:pPr marL="0" indent="0">
              <a:buNone/>
            </a:pPr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(ненадёжный человек).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91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5212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Сочетаемость слова: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060848"/>
            <a:ext cx="7931224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6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Лёгкий, крепкий, сильный, попутный…</a:t>
            </a:r>
            <a:r>
              <a:rPr lang="ru-RU" sz="6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ветер</a:t>
            </a:r>
            <a:endParaRPr lang="ru-RU" sz="6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5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Пословица: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Бедняку всегда ветер в лицо.</a:t>
            </a:r>
            <a:endParaRPr lang="ru-RU" sz="7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3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310</TotalTime>
  <Words>113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Русский язык</vt:lpstr>
      <vt:lpstr>Слово- Ветер </vt:lpstr>
      <vt:lpstr>   Лексическое          значение</vt:lpstr>
      <vt:lpstr>Однокоренные слова:</vt:lpstr>
      <vt:lpstr>Синонимы:</vt:lpstr>
      <vt:lpstr>Антонимы:</vt:lpstr>
      <vt:lpstr>фразеологизм:</vt:lpstr>
      <vt:lpstr>Сочетаемость слова:</vt:lpstr>
      <vt:lpstr>Пословица:</vt:lpstr>
      <vt:lpstr>Загадка:</vt:lpstr>
      <vt:lpstr>Предложения с этим словом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Ку-Ку</dc:creator>
  <cp:lastModifiedBy>школа</cp:lastModifiedBy>
  <cp:revision>31</cp:revision>
  <dcterms:created xsi:type="dcterms:W3CDTF">2016-05-15T11:10:47Z</dcterms:created>
  <dcterms:modified xsi:type="dcterms:W3CDTF">2018-02-11T16:32:05Z</dcterms:modified>
</cp:coreProperties>
</file>